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y="1095856" x="1997075"/>
            <a:ext cy="1102500" cx="6400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b="1" sz="4800"/>
            </a:lvl1pPr>
            <a:lvl2pPr>
              <a:spcBef>
                <a:spcPts val="0"/>
              </a:spcBef>
              <a:buSzPct val="100000"/>
              <a:defRPr b="1" sz="4800"/>
            </a:lvl2pPr>
            <a:lvl3pPr>
              <a:spcBef>
                <a:spcPts val="0"/>
              </a:spcBef>
              <a:buSzPct val="100000"/>
              <a:defRPr b="1" sz="4800"/>
            </a:lvl3pPr>
            <a:lvl4pPr>
              <a:spcBef>
                <a:spcPts val="0"/>
              </a:spcBef>
              <a:buSzPct val="100000"/>
              <a:defRPr b="1" sz="4800"/>
            </a:lvl4pPr>
            <a:lvl5pPr>
              <a:spcBef>
                <a:spcPts val="0"/>
              </a:spcBef>
              <a:buSzPct val="100000"/>
              <a:defRPr b="1" sz="4800"/>
            </a:lvl5pPr>
            <a:lvl6pPr>
              <a:spcBef>
                <a:spcPts val="0"/>
              </a:spcBef>
              <a:buSzPct val="100000"/>
              <a:defRPr b="1" sz="4800"/>
            </a:lvl6pPr>
            <a:lvl7pPr>
              <a:spcBef>
                <a:spcPts val="0"/>
              </a:spcBef>
              <a:buSzPct val="100000"/>
              <a:defRPr b="1" sz="4800"/>
            </a:lvl7pPr>
            <a:lvl8pPr>
              <a:spcBef>
                <a:spcPts val="0"/>
              </a:spcBef>
              <a:buSzPct val="100000"/>
              <a:defRPr b="1" sz="4800"/>
            </a:lvl8pPr>
            <a:lvl9pPr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2251802" x="1997075"/>
            <a:ext cy="871800" cx="640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5" name="Shape 15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>
            <a:off y="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>
            <a:off y="1916906" x="3175"/>
            <a:ext cy="611981" cx="635000"/>
          </a:xfrm>
          <a:custGeom>
            <a:pathLst>
              <a:path w="400" extrusionOk="0" h="514">
                <a:moveTo>
                  <a:pt y="0" x="400"/>
                </a:moveTo>
                <a:lnTo>
                  <a:pt y="0" x="0"/>
                </a:lnTo>
                <a:lnTo>
                  <a:pt y="514" x="0"/>
                </a:lnTo>
                <a:lnTo>
                  <a:pt y="514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y="1307306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>
            <a:off y="1307306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y="3226593" x="152400"/>
            <a:ext cy="609600" cx="1317625"/>
          </a:xfrm>
          <a:custGeom>
            <a:pathLst>
              <a:path w="830" extrusionOk="0" h="512">
                <a:moveTo>
                  <a:pt y="0" x="830"/>
                </a:moveTo>
                <a:lnTo>
                  <a:pt y="0" x="398"/>
                </a:ln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y="2614612" x="152400"/>
            <a:ext cy="611981" cx="1317625"/>
          </a:xfrm>
          <a:custGeom>
            <a:pathLst>
              <a:path w="830" extrusionOk="0" h="514">
                <a:moveTo>
                  <a:pt y="0" x="432"/>
                </a:moveTo>
                <a:lnTo>
                  <a:pt y="0" x="0"/>
                </a:lnTo>
                <a:lnTo>
                  <a:pt y="514" x="398"/>
                </a:lnTo>
                <a:lnTo>
                  <a:pt y="514" x="830"/>
                </a:lnTo>
                <a:lnTo>
                  <a:pt y="0" x="43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>
            <a:off y="2614612" x="984250"/>
            <a:ext cy="611981" cx="1322387"/>
          </a:xfrm>
          <a:custGeom>
            <a:pathLst>
              <a:path w="833" extrusionOk="0" h="514">
                <a:moveTo>
                  <a:pt y="514" x="399"/>
                </a:moveTo>
                <a:lnTo>
                  <a:pt y="514" x="833"/>
                </a:lnTo>
                <a:lnTo>
                  <a:pt y="0" x="435"/>
                </a:lnTo>
                <a:lnTo>
                  <a:pt y="0" x="0"/>
                </a:lnTo>
                <a:lnTo>
                  <a:pt y="514" x="399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>
            <a:off y="4533900" x="984250"/>
            <a:ext cy="609600" cx="1322387"/>
          </a:xfrm>
          <a:custGeom>
            <a:pathLst>
              <a:path w="833" extrusionOk="0" h="512">
                <a:moveTo>
                  <a:pt y="0" x="399"/>
                </a:moveTo>
                <a:lnTo>
                  <a:pt y="512" x="0"/>
                </a:ln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y="3924300" x="984250"/>
            <a:ext cy="609600" cx="1322387"/>
          </a:xfrm>
          <a:custGeom>
            <a:pathLst>
              <a:path w="833" extrusionOk="0" h="512">
                <a:moveTo>
                  <a:pt y="0" x="435"/>
                </a:moveTo>
                <a:lnTo>
                  <a:pt y="0" x="0"/>
                </a:lnTo>
                <a:lnTo>
                  <a:pt y="512" x="399"/>
                </a:lnTo>
                <a:lnTo>
                  <a:pt y="512" x="833"/>
                </a:lnTo>
                <a:lnTo>
                  <a:pt y="0" x="435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y="3924300" x="1820863"/>
            <a:ext cy="609600" cx="1317625"/>
          </a:xfrm>
          <a:custGeom>
            <a:pathLst>
              <a:path w="830" extrusionOk="0" h="512">
                <a:moveTo>
                  <a:pt y="0" x="434"/>
                </a:moveTo>
                <a:lnTo>
                  <a:pt y="0" x="0"/>
                </a:lnTo>
                <a:lnTo>
                  <a:pt y="512" x="398"/>
                </a:lnTo>
                <a:lnTo>
                  <a:pt y="512" x="830"/>
                </a:lnTo>
                <a:lnTo>
                  <a:pt y="0" x="43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>
            <a:off y="6096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>
            <a:off y="1916906" x="152400"/>
            <a:ext cy="611981" cx="1317625"/>
          </a:xfrm>
          <a:custGeom>
            <a:pathLst>
              <a:path w="830" extrusionOk="0" h="514">
                <a:moveTo>
                  <a:pt y="514" x="0"/>
                </a:moveTo>
                <a:lnTo>
                  <a:pt y="514" x="432"/>
                </a:lnTo>
                <a:lnTo>
                  <a:pt y="0" x="830"/>
                </a:lnTo>
                <a:lnTo>
                  <a:pt y="0" x="398"/>
                </a:lnTo>
                <a:lnTo>
                  <a:pt y="514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y="3226593" x="984250"/>
            <a:ext cy="609600" cx="1322387"/>
          </a:xfrm>
          <a:custGeom>
            <a:pathLst>
              <a:path w="833" extrusionOk="0" h="512">
                <a:moveTo>
                  <a:pt y="512" x="0"/>
                </a:move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lnTo>
                  <a:pt y="512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y="4533900" x="1820863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4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y="1200150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3" name="Shape 5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y="3320653" x="1574800"/>
            <a:ext cy="5133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69" name="Shape 69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%" r="100%"/>
          </a:path>
          <a:tileRect b="-100%" l="-100%"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" name="Shape 8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4"/><Relationship Target="../media/image02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y="1095856" x="1997075"/>
            <a:ext cy="1102500" cx="6400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Food Truck Proposal</a:t>
            </a:r>
          </a:p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y="2251802" x="1997075"/>
            <a:ext cy="871800" cx="6400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Paul H. Nicky J. Mike W. Emile D.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y="1800625" x="3765625"/>
            <a:ext cy="526200" cx="4509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264150" x="4411025"/>
            <a:ext cy="1680075" cx="4287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0" x="1032800"/>
            <a:ext cy="1282025" cx="312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342753" x="1132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Thank You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Situation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800" lang="en"/>
              <a:t>Students aren’t compelled to eat on campus</a:t>
            </a:r>
          </a:p>
          <a:p>
            <a:pPr rtl="0" lvl="0" indent="-4064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800" lang="en"/>
              <a:t>There is little variety on campus for students to choose from</a:t>
            </a:r>
          </a:p>
          <a:p>
            <a:pPr rtl="0" lvl="0" indent="-4064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800" lang="en"/>
              <a:t>Students desire delicious food options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197324" x="2259975"/>
            <a:ext cy="1853874" cx="507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Consequences 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800" lang="en"/>
              <a:t>Students are tardy to class</a:t>
            </a:r>
          </a:p>
          <a:p>
            <a:pPr rtl="0" lvl="1" indent="-406400" marL="914400">
              <a:spcBef>
                <a:spcPts val="0"/>
              </a:spcBef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Students must  go off campus to get good food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Car accidents because of students leaving campus</a:t>
            </a:r>
          </a:p>
          <a:p>
            <a:pPr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Loss of profit to current food trucks near campus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Food Truck Advantages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Reduction of student tardiness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Better food quality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Greater food variety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Satisfied students: increase in classroom performance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Misconceptions 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800" lang="en"/>
              <a:t>We are </a:t>
            </a:r>
            <a:r>
              <a:rPr b="1" sz="2800" lang="en"/>
              <a:t>NOT</a:t>
            </a:r>
            <a:r>
              <a:rPr sz="2800" lang="en"/>
              <a:t> intending to isolate the cafeteria </a:t>
            </a:r>
          </a:p>
          <a:p>
            <a:pPr rtl="0" lvl="1" indent="-4064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2800" lang="en"/>
              <a:t>we are attempting to assist in the process </a:t>
            </a:r>
            <a:r>
              <a:rPr lang="en"/>
              <a:t>of renovating the food at the cafeteria </a:t>
            </a:r>
            <a:r>
              <a:rPr sz="2800"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Potential Vendors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1063375" x="457200"/>
            <a:ext cy="3645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Rocko’s Chocolate Tacos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Firetrail Pizza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Wings Wings</a:t>
            </a:r>
          </a:p>
          <a:p>
            <a:pPr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Sugarfoot Grits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204350" x="4170075"/>
            <a:ext cy="2343674" cx="436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Objectives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800" lang="en"/>
              <a:t>To get multiple food trucks on campus at Terra Linda </a:t>
            </a:r>
          </a:p>
          <a:p>
            <a:pPr rtl="0" lvl="0" indent="-4064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800" lang="en"/>
              <a:t>To provide better food options at Terra Linda and make for a happier healthier environment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Proposal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064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800" lang="en"/>
              <a:t>To dedicate one day a week for various food trucks to come to Terra Linda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78812" x="911300"/>
            <a:ext cy="2162175" cx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Next Steps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3600" lang="en"/>
              <a:t>Estimate cost of permits</a:t>
            </a:r>
          </a:p>
          <a:p>
            <a:pPr rtl="0" lvl="0" indent="-4572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3600" lang="en"/>
              <a:t>Contact potential food trucks</a:t>
            </a:r>
          </a:p>
          <a:p>
            <a:pPr rtl="0" lvl="0" indent="-4572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3600" lang="en"/>
              <a:t>Gain approval from district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